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18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51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19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28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42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25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436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32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5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71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00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48FCB-290C-4B9A-93D5-FB8FEE13A182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273C0-0348-4E00-8B28-73B6B065F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02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22" r="271" b="-231"/>
          <a:stretch/>
        </p:blipFill>
        <p:spPr>
          <a:xfrm>
            <a:off x="4464423" y="201706"/>
            <a:ext cx="3469341" cy="26154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" t="-300" r="42" b="281"/>
          <a:stretch/>
        </p:blipFill>
        <p:spPr>
          <a:xfrm>
            <a:off x="8431306" y="194982"/>
            <a:ext cx="3489512" cy="2608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4" y="201145"/>
            <a:ext cx="3476625" cy="2609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4" y="3343275"/>
            <a:ext cx="3477600" cy="27271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64424" y="913127"/>
            <a:ext cx="1708476" cy="1500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9699" y="2892469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Content Image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409699" y="6169793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Style Image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385546" y="6163526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Conv5_2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362514" y="6163526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Conv4_2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447415" y="913127"/>
            <a:ext cx="1708476" cy="1500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t="26812" r="50890" b="14968"/>
          <a:stretch/>
        </p:blipFill>
        <p:spPr>
          <a:xfrm>
            <a:off x="4665653" y="3341590"/>
            <a:ext cx="3066880" cy="2728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6" t="27025" r="50891" b="15232"/>
          <a:stretch/>
        </p:blipFill>
        <p:spPr>
          <a:xfrm>
            <a:off x="8616748" y="3341590"/>
            <a:ext cx="3118627" cy="27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2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/>
          <a:stretch/>
        </p:blipFill>
        <p:spPr>
          <a:xfrm>
            <a:off x="4464424" y="201706"/>
            <a:ext cx="3476063" cy="26020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7" r="236" b="280"/>
          <a:stretch/>
        </p:blipFill>
        <p:spPr>
          <a:xfrm>
            <a:off x="8444752" y="188258"/>
            <a:ext cx="3469341" cy="26154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4" y="201145"/>
            <a:ext cx="3476625" cy="2609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4" y="3343275"/>
            <a:ext cx="3477600" cy="27271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78853" y="204507"/>
            <a:ext cx="1636480" cy="119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9699" y="2892469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Content Image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409699" y="6169793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Style Image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290543" y="1226455"/>
            <a:ext cx="6550" cy="2214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301786" y="6169793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Conv1_2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365875" y="6169793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Conv1_1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450084" y="204507"/>
            <a:ext cx="1636480" cy="119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6" b="53747"/>
          <a:stretch/>
        </p:blipFill>
        <p:spPr>
          <a:xfrm>
            <a:off x="4463655" y="3539940"/>
            <a:ext cx="3477600" cy="253045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9261773" y="1226455"/>
            <a:ext cx="6723" cy="2214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59" r="52824" b="54415"/>
          <a:stretch/>
        </p:blipFill>
        <p:spPr>
          <a:xfrm>
            <a:off x="8443359" y="3539940"/>
            <a:ext cx="3477600" cy="25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70" y="2093019"/>
            <a:ext cx="3477600" cy="26105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7" y="3610541"/>
            <a:ext cx="2167952" cy="170009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70419" y="3111588"/>
            <a:ext cx="296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Default Pre-trained Model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199935" y="6188648"/>
            <a:ext cx="350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Pre-trained Loaded from Github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85" y="3529859"/>
            <a:ext cx="3476625" cy="2609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85" y="454449"/>
            <a:ext cx="3477600" cy="26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7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EEB7F8-99EA-4847-9888-0D349139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82988"/>
            <a:ext cx="24384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AE13B-892E-A546-A891-E28DC5BF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371" y="782988"/>
            <a:ext cx="24384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884B6-287C-3B4E-8D4F-54D8D7E7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772" y="782988"/>
            <a:ext cx="24384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169A78-A822-714C-BAE2-54F5636D9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342" y="782988"/>
            <a:ext cx="24384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289D82-1825-FD4C-9B13-CBD8840C66A3}"/>
              </a:ext>
            </a:extLst>
          </p:cNvPr>
          <p:cNvSpPr txBox="1"/>
          <p:nvPr/>
        </p:nvSpPr>
        <p:spPr>
          <a:xfrm>
            <a:off x="9823996" y="278830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1e-1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237D1-F146-6548-99DA-C6140B7D3793}"/>
              </a:ext>
            </a:extLst>
          </p:cNvPr>
          <p:cNvSpPr txBox="1"/>
          <p:nvPr/>
        </p:nvSpPr>
        <p:spPr>
          <a:xfrm>
            <a:off x="1247073" y="276614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1e-4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ABA74A-1152-E24F-A301-27167BA4E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" y="4180115"/>
            <a:ext cx="2438400" cy="182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EDB0B0-375F-1745-AF85-A7F99104F0B4}"/>
              </a:ext>
            </a:extLst>
          </p:cNvPr>
          <p:cNvSpPr txBox="1"/>
          <p:nvPr/>
        </p:nvSpPr>
        <p:spPr>
          <a:xfrm>
            <a:off x="1247073" y="621613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1e0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B20AB4-7324-E549-AFC5-8172ADCBF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458" y="4180115"/>
            <a:ext cx="2438400" cy="182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507688-B22F-8845-BE09-4992C338780B}"/>
              </a:ext>
            </a:extLst>
          </p:cNvPr>
          <p:cNvSpPr txBox="1"/>
          <p:nvPr/>
        </p:nvSpPr>
        <p:spPr>
          <a:xfrm>
            <a:off x="4123510" y="622702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1e1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72C16C-2E9D-F74D-8D47-18409CB16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086" y="4180115"/>
            <a:ext cx="2438400" cy="1828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A0B419-4925-CA45-A58C-1A068B123152}"/>
              </a:ext>
            </a:extLst>
          </p:cNvPr>
          <p:cNvSpPr txBox="1"/>
          <p:nvPr/>
        </p:nvSpPr>
        <p:spPr>
          <a:xfrm>
            <a:off x="7315200" y="622702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1e2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7073FA-3EE1-1348-A356-72526193070E}"/>
              </a:ext>
            </a:extLst>
          </p:cNvPr>
          <p:cNvSpPr txBox="1"/>
          <p:nvPr/>
        </p:nvSpPr>
        <p:spPr>
          <a:xfrm>
            <a:off x="304365" y="206437"/>
            <a:ext cx="157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Iteration: 5000</a:t>
            </a:r>
          </a:p>
        </p:txBody>
      </p:sp>
    </p:spTree>
    <p:extLst>
      <p:ext uri="{BB962C8B-B14F-4D97-AF65-F5344CB8AC3E}">
        <p14:creationId xmlns:p14="http://schemas.microsoft.com/office/powerpoint/2010/main" val="269623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F40ED-EE99-B74F-A9A1-8827C5D2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114" y="1611086"/>
            <a:ext cx="32512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63768-3B16-D647-ADA2-35485E31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1611086"/>
            <a:ext cx="32512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57504-801F-514A-889F-9B3E1BBF6BBA}"/>
              </a:ext>
            </a:extLst>
          </p:cNvPr>
          <p:cNvSpPr txBox="1"/>
          <p:nvPr/>
        </p:nvSpPr>
        <p:spPr>
          <a:xfrm>
            <a:off x="3145971" y="455022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1e3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E0F73-8073-A149-84ED-1EF9F24308B0}"/>
              </a:ext>
            </a:extLst>
          </p:cNvPr>
          <p:cNvSpPr txBox="1"/>
          <p:nvPr/>
        </p:nvSpPr>
        <p:spPr>
          <a:xfrm>
            <a:off x="8678387" y="455022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1e-3</a:t>
            </a:r>
          </a:p>
        </p:txBody>
      </p:sp>
    </p:spTree>
    <p:extLst>
      <p:ext uri="{BB962C8B-B14F-4D97-AF65-F5344CB8AC3E}">
        <p14:creationId xmlns:p14="http://schemas.microsoft.com/office/powerpoint/2010/main" val="12346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91C3BE-0C34-F54B-8CF0-4589F72A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1991179"/>
            <a:ext cx="3251200" cy="267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D9853-0E07-E34E-8937-0D27E0D53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171" y="1991179"/>
            <a:ext cx="3251200" cy="2679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07D2BB-E278-4646-8229-136EA4037CDB}"/>
              </a:ext>
            </a:extLst>
          </p:cNvPr>
          <p:cNvSpPr txBox="1"/>
          <p:nvPr/>
        </p:nvSpPr>
        <p:spPr>
          <a:xfrm>
            <a:off x="475488" y="487680"/>
            <a:ext cx="2779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pre-trained model</a:t>
            </a:r>
          </a:p>
        </p:txBody>
      </p:sp>
    </p:spTree>
    <p:extLst>
      <p:ext uri="{BB962C8B-B14F-4D97-AF65-F5344CB8AC3E}">
        <p14:creationId xmlns:p14="http://schemas.microsoft.com/office/powerpoint/2010/main" val="427228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F6BBEF-1CB5-D74A-9618-A4559CA3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30" y="729570"/>
            <a:ext cx="2137924" cy="1603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1AB80-93BD-2E40-9456-948FAF376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20" y="729569"/>
            <a:ext cx="2137924" cy="1603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30D30-F1B1-7146-84D0-CB52E7C29078}"/>
              </a:ext>
            </a:extLst>
          </p:cNvPr>
          <p:cNvSpPr txBox="1"/>
          <p:nvPr/>
        </p:nvSpPr>
        <p:spPr>
          <a:xfrm>
            <a:off x="1257222" y="263619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-4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DC399-857E-4D4A-B781-EC068858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260" y="729570"/>
            <a:ext cx="2137924" cy="1603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7DB86-48C1-8E48-9896-6DB571B98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390" y="729572"/>
            <a:ext cx="2137924" cy="1603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68CEBF-9FFD-8B4A-AF17-FA07867BC1FA}"/>
              </a:ext>
            </a:extLst>
          </p:cNvPr>
          <p:cNvSpPr txBox="1"/>
          <p:nvPr/>
        </p:nvSpPr>
        <p:spPr>
          <a:xfrm>
            <a:off x="4076352" y="263619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-2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A4A0F-EA33-DB4B-A19E-AF68ED702545}"/>
              </a:ext>
            </a:extLst>
          </p:cNvPr>
          <p:cNvSpPr txBox="1"/>
          <p:nvPr/>
        </p:nvSpPr>
        <p:spPr>
          <a:xfrm>
            <a:off x="6895482" y="263619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154AB-BA38-364A-9B2E-1547C6161543}"/>
              </a:ext>
            </a:extLst>
          </p:cNvPr>
          <p:cNvSpPr txBox="1"/>
          <p:nvPr/>
        </p:nvSpPr>
        <p:spPr>
          <a:xfrm>
            <a:off x="9714612" y="2616422"/>
            <a:ext cx="5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4</a:t>
            </a:r>
            <a:endParaRPr lang="en-US" dirty="0"/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95C5ACEE-D4C3-DF4D-ACA6-A6E01C45B818}"/>
              </a:ext>
            </a:extLst>
          </p:cNvPr>
          <p:cNvSpPr/>
          <p:nvPr/>
        </p:nvSpPr>
        <p:spPr>
          <a:xfrm>
            <a:off x="1396521" y="748706"/>
            <a:ext cx="1104824" cy="807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60FA2C-2E5C-2E40-A470-3B6AD1B0BE04}"/>
              </a:ext>
            </a:extLst>
          </p:cNvPr>
          <p:cNvCxnSpPr>
            <a:cxnSpLocks/>
          </p:cNvCxnSpPr>
          <p:nvPr/>
        </p:nvCxnSpPr>
        <p:spPr>
          <a:xfrm>
            <a:off x="1981241" y="1550845"/>
            <a:ext cx="2128" cy="1494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B18B9BF-BB2C-1D4C-9AEC-EA1B9C35E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23" y="3256847"/>
            <a:ext cx="2117942" cy="1498544"/>
          </a:xfrm>
          <a:prstGeom prst="rect">
            <a:avLst/>
          </a:prstGeom>
        </p:spPr>
      </p:pic>
      <p:sp>
        <p:nvSpPr>
          <p:cNvPr id="19" name="矩形 7">
            <a:extLst>
              <a:ext uri="{FF2B5EF4-FFF2-40B4-BE49-F238E27FC236}">
                <a16:creationId xmlns:a16="http://schemas.microsoft.com/office/drawing/2014/main" id="{C68EAC18-B71F-1C49-96C7-18A0391407C3}"/>
              </a:ext>
            </a:extLst>
          </p:cNvPr>
          <p:cNvSpPr/>
          <p:nvPr/>
        </p:nvSpPr>
        <p:spPr>
          <a:xfrm>
            <a:off x="4185685" y="742867"/>
            <a:ext cx="1104824" cy="807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0" name="矩形 7">
            <a:extLst>
              <a:ext uri="{FF2B5EF4-FFF2-40B4-BE49-F238E27FC236}">
                <a16:creationId xmlns:a16="http://schemas.microsoft.com/office/drawing/2014/main" id="{9EFB8DB3-9031-9847-85F4-70518F86C807}"/>
              </a:ext>
            </a:extLst>
          </p:cNvPr>
          <p:cNvSpPr/>
          <p:nvPr/>
        </p:nvSpPr>
        <p:spPr>
          <a:xfrm>
            <a:off x="7004815" y="729569"/>
            <a:ext cx="1104824" cy="807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1" name="矩形 7">
            <a:extLst>
              <a:ext uri="{FF2B5EF4-FFF2-40B4-BE49-F238E27FC236}">
                <a16:creationId xmlns:a16="http://schemas.microsoft.com/office/drawing/2014/main" id="{ED0010EB-526A-5C44-9C6F-4F5111AE0083}"/>
              </a:ext>
            </a:extLst>
          </p:cNvPr>
          <p:cNvSpPr/>
          <p:nvPr/>
        </p:nvSpPr>
        <p:spPr>
          <a:xfrm>
            <a:off x="9819615" y="742867"/>
            <a:ext cx="1104824" cy="807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2AB1CD-CA80-DB4E-9A4E-15527F89A7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537"/>
          <a:stretch/>
        </p:blipFill>
        <p:spPr>
          <a:xfrm>
            <a:off x="3279260" y="3256847"/>
            <a:ext cx="2177885" cy="14985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7B3A77-9A49-C644-A5BB-D3715E652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8390" y="3209759"/>
            <a:ext cx="2137924" cy="15385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60FCB0-26FE-434C-B6A4-16723401A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7520" y="3209759"/>
            <a:ext cx="2137924" cy="1518525"/>
          </a:xfrm>
          <a:prstGeom prst="rect">
            <a:avLst/>
          </a:prstGeom>
        </p:spPr>
      </p:pic>
      <p:cxnSp>
        <p:nvCxnSpPr>
          <p:cNvPr id="25" name="直接箭头连接符 14">
            <a:extLst>
              <a:ext uri="{FF2B5EF4-FFF2-40B4-BE49-F238E27FC236}">
                <a16:creationId xmlns:a16="http://schemas.microsoft.com/office/drawing/2014/main" id="{54D0D394-4B1C-7E40-BF15-4E78CFD67AD7}"/>
              </a:ext>
            </a:extLst>
          </p:cNvPr>
          <p:cNvCxnSpPr>
            <a:cxnSpLocks/>
          </p:cNvCxnSpPr>
          <p:nvPr/>
        </p:nvCxnSpPr>
        <p:spPr>
          <a:xfrm>
            <a:off x="4798243" y="1531290"/>
            <a:ext cx="2128" cy="1494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4">
            <a:extLst>
              <a:ext uri="{FF2B5EF4-FFF2-40B4-BE49-F238E27FC236}">
                <a16:creationId xmlns:a16="http://schemas.microsoft.com/office/drawing/2014/main" id="{CAC55EAD-5BC6-BE4D-A24A-B0B437AE7096}"/>
              </a:ext>
            </a:extLst>
          </p:cNvPr>
          <p:cNvCxnSpPr>
            <a:cxnSpLocks/>
          </p:cNvCxnSpPr>
          <p:nvPr/>
        </p:nvCxnSpPr>
        <p:spPr>
          <a:xfrm>
            <a:off x="7624911" y="1531290"/>
            <a:ext cx="2128" cy="1494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14">
            <a:extLst>
              <a:ext uri="{FF2B5EF4-FFF2-40B4-BE49-F238E27FC236}">
                <a16:creationId xmlns:a16="http://schemas.microsoft.com/office/drawing/2014/main" id="{AC291A2B-788E-5240-B4A5-03E39498C346}"/>
              </a:ext>
            </a:extLst>
          </p:cNvPr>
          <p:cNvCxnSpPr>
            <a:cxnSpLocks/>
          </p:cNvCxnSpPr>
          <p:nvPr/>
        </p:nvCxnSpPr>
        <p:spPr>
          <a:xfrm>
            <a:off x="10444041" y="1531290"/>
            <a:ext cx="2128" cy="1494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474C2C-F64F-BA48-AF56-996045348D90}"/>
              </a:ext>
            </a:extLst>
          </p:cNvPr>
          <p:cNvSpPr txBox="1"/>
          <p:nvPr/>
        </p:nvSpPr>
        <p:spPr>
          <a:xfrm>
            <a:off x="682752" y="256032"/>
            <a:ext cx="23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Weights: Iteration 1000</a:t>
            </a:r>
          </a:p>
        </p:txBody>
      </p:sp>
    </p:spTree>
    <p:extLst>
      <p:ext uri="{BB962C8B-B14F-4D97-AF65-F5344CB8AC3E}">
        <p14:creationId xmlns:p14="http://schemas.microsoft.com/office/powerpoint/2010/main" val="222188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4E8A58-2638-284F-9114-B0562B99B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0" y="828344"/>
            <a:ext cx="1889760" cy="1422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88265-2EE7-D249-9E5B-4C71A4648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0" y="2783332"/>
            <a:ext cx="1897190" cy="2529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F06356-5FAD-F34D-8A42-64F9884F6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29" y="814812"/>
            <a:ext cx="1973657" cy="1480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7C0C26-A889-5E48-A47D-B499E01DC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81" y="814811"/>
            <a:ext cx="1973657" cy="14802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63F575-1A18-EB41-8BB7-D32C8020E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112" y="2783332"/>
            <a:ext cx="1923288" cy="25643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558F33-7ECF-9C43-804A-FBE29C377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89" y="2789250"/>
            <a:ext cx="1918849" cy="2558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9B2432-8E58-A84C-8EE8-F2652FC39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71" y="1737811"/>
            <a:ext cx="1002810" cy="78879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8E146-48E7-AC43-B56D-62EEA51E7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96" y="1580074"/>
            <a:ext cx="753019" cy="946533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251FD3-9538-A54A-9EBE-9B8A472EA6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54" y="4730947"/>
            <a:ext cx="1002810" cy="78879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8109B5-5A51-FC40-AA60-A3864861CB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79" y="4573210"/>
            <a:ext cx="753019" cy="946533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83F2197-CAB5-0845-821D-65D96A197367}"/>
              </a:ext>
            </a:extLst>
          </p:cNvPr>
          <p:cNvSpPr txBox="1"/>
          <p:nvPr/>
        </p:nvSpPr>
        <p:spPr>
          <a:xfrm>
            <a:off x="933783" y="365774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Content Image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A128E-E8E3-8549-BA4D-D1FC49476451}"/>
              </a:ext>
            </a:extLst>
          </p:cNvPr>
          <p:cNvSpPr txBox="1"/>
          <p:nvPr/>
        </p:nvSpPr>
        <p:spPr>
          <a:xfrm>
            <a:off x="484734" y="75224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60016-54F8-FF41-8F55-88AB4FE59616}"/>
              </a:ext>
            </a:extLst>
          </p:cNvPr>
          <p:cNvSpPr txBox="1"/>
          <p:nvPr/>
        </p:nvSpPr>
        <p:spPr>
          <a:xfrm>
            <a:off x="484734" y="2783332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2C09C-2826-C34B-ACE2-1F3FE7334660}"/>
              </a:ext>
            </a:extLst>
          </p:cNvPr>
          <p:cNvSpPr txBox="1"/>
          <p:nvPr/>
        </p:nvSpPr>
        <p:spPr>
          <a:xfrm>
            <a:off x="3485354" y="75224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DBF16-FFFF-2E4C-9F53-9D3F90957F29}"/>
              </a:ext>
            </a:extLst>
          </p:cNvPr>
          <p:cNvSpPr txBox="1"/>
          <p:nvPr/>
        </p:nvSpPr>
        <p:spPr>
          <a:xfrm>
            <a:off x="6292399" y="75224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269B4-5C4E-B340-9410-BB723C538B7E}"/>
              </a:ext>
            </a:extLst>
          </p:cNvPr>
          <p:cNvSpPr txBox="1"/>
          <p:nvPr/>
        </p:nvSpPr>
        <p:spPr>
          <a:xfrm>
            <a:off x="3485354" y="274159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18B52-494C-8D43-98D5-4F3703A7A2CF}"/>
              </a:ext>
            </a:extLst>
          </p:cNvPr>
          <p:cNvSpPr txBox="1"/>
          <p:nvPr/>
        </p:nvSpPr>
        <p:spPr>
          <a:xfrm>
            <a:off x="6315658" y="274159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425198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48</Words>
  <Application>Microsoft Macintosh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宋体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严溪瑶</dc:creator>
  <cp:lastModifiedBy>Lin fy</cp:lastModifiedBy>
  <cp:revision>15</cp:revision>
  <dcterms:created xsi:type="dcterms:W3CDTF">2020-12-20T22:39:14Z</dcterms:created>
  <dcterms:modified xsi:type="dcterms:W3CDTF">2020-12-21T11:21:41Z</dcterms:modified>
</cp:coreProperties>
</file>